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C2E4-C016-CF60-8969-57AD0DB78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37014-5C37-1DC0-999B-96845F84B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44E04-6226-A5D1-1649-7223AB99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D265C-D1C6-48B4-413D-AF6525AD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ED319-0DDE-D4CE-8548-D1FCD88D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98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6EC0-22D5-901B-20D4-5B690748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D244C-9C56-E972-8D6D-D207A0B9F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9C68-42A3-1CDC-8CAD-72326633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AD8C-12C0-29E6-FE3B-E6B5069A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84D6A-A16A-2152-C80A-2DB6E788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0070F-E998-ABC0-547F-58453D35B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1AD7D-BEEC-4181-D657-35CD72F85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86A9-953A-B8C7-C163-C41E468C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C333-361C-AA07-5A43-EC1DC1AA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129FB-2208-AD2D-5843-92BDC0BA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50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4BC4-CCCB-8B93-2E5C-1A9DC1FC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8165-94F4-BE5B-5B4F-19BEDE6E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28800-123F-1663-866E-4B1C7794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43DE-4DD7-9682-E350-CDA2C7F5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90140-9112-EF56-BF1B-AB17BE67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1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36D8-C85E-E1E8-C47D-E37155D3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4AF33-643B-FEF5-C2D9-3BAE2B11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E3C03-44EB-4750-E17F-3460F5B1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84047-77C3-08E5-C66D-EE604FEB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82CD-7E37-5EE4-4858-CC5AA272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6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014D-6177-3D27-51B4-E0280104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326D-C713-69FC-305F-1E41285E5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5875F-790E-E53F-9A60-0708D0BC6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EB856-8033-78F6-327D-365FCF3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A19DF-147B-6BF2-2906-613B7CB3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694DE-04D0-AB02-6AAF-09FB4302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8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0D39-C8D7-65B6-9AC0-6C88E479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5820B-D64D-C485-A377-0CC46BD79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84D9C-2D2B-D25D-B942-EC3D33DF7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679B3-097F-7C76-75F0-001CE64D0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840EB-64C4-7281-E9AC-E1D03692E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45A16-A24F-5247-B09D-3BCCAFFE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375BE-9890-2BA1-FFE1-D87CA800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75F81-1AF7-5F9A-328D-68AAB258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13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F4A63-DE5A-1E48-199D-524F0E7E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982B9-6BC8-A43A-F8C1-C5CA51B6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7EE3B-FF03-33F9-02A1-9021D780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ABB8E-FF41-C531-F330-4A362510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3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34062-26F5-D137-4930-C7EC0E47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D5D8D-18A8-4B37-028A-DFFE7109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D5966-8DA4-0C38-4F86-690011F8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20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B0B9-4374-AE4B-BCE7-3AB1DBAB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5F04-77E5-9DB7-750E-3C4F4D438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D9E9D-21DB-713E-E47A-6BFAC5122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086-FD03-AF80-C14D-91B399F7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292D7-82F1-C64B-BDC4-71084BCC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7D2C3-5430-9975-B1CA-A7CF23F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5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8F60-C7BA-7753-8608-3DD20A33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A57EC-ACCB-40F6-6CCF-1992DCAA3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9C37-8E78-A367-D521-7D915D805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F2AED-62A3-61DB-E68B-D3E58B1C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2C586-B585-963F-CE75-E1BC2094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82957-3967-E666-98D4-853565FF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0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A108A-73EA-9EB0-F07D-550BABC5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44EE-43E0-6868-0A46-07DBEE4F2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292AC-F3DD-762E-276F-3CC8CA9AC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5BD7-3E81-4FFD-81EB-FFE773C314F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3102-7C58-5031-41C4-AA9226D8A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A8485-6D61-67CF-2E04-369732FFE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7041-844F-45B6-8AEC-AF5D092B3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0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6CFE-9DDE-9B56-07BD-155ED70DF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353BC-C40A-AD41-38C5-E09345755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30191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99)">
            <a:extLst>
              <a:ext uri="{FF2B5EF4-FFF2-40B4-BE49-F238E27FC236}">
                <a16:creationId xmlns:a16="http://schemas.microsoft.com/office/drawing/2014/main" id="{E0E63DBA-F2A1-B1B3-E5F5-EE77255592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4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09)">
            <a:extLst>
              <a:ext uri="{FF2B5EF4-FFF2-40B4-BE49-F238E27FC236}">
                <a16:creationId xmlns:a16="http://schemas.microsoft.com/office/drawing/2014/main" id="{35D318AE-C4C3-A248-F55D-0DC5515A7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9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10)">
            <a:extLst>
              <a:ext uri="{FF2B5EF4-FFF2-40B4-BE49-F238E27FC236}">
                <a16:creationId xmlns:a16="http://schemas.microsoft.com/office/drawing/2014/main" id="{90EA5911-140F-4E60-19B8-868F334A38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8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24)">
            <a:extLst>
              <a:ext uri="{FF2B5EF4-FFF2-40B4-BE49-F238E27FC236}">
                <a16:creationId xmlns:a16="http://schemas.microsoft.com/office/drawing/2014/main" id="{09EE1951-5C62-2996-DB26-7EBA7BC93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25)">
            <a:extLst>
              <a:ext uri="{FF2B5EF4-FFF2-40B4-BE49-F238E27FC236}">
                <a16:creationId xmlns:a16="http://schemas.microsoft.com/office/drawing/2014/main" id="{9BB12918-76E1-266C-FA2B-99A345B48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9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34)">
            <a:extLst>
              <a:ext uri="{FF2B5EF4-FFF2-40B4-BE49-F238E27FC236}">
                <a16:creationId xmlns:a16="http://schemas.microsoft.com/office/drawing/2014/main" id="{E72DF56E-FA7D-C073-8847-1217A23D71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3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35)">
            <a:extLst>
              <a:ext uri="{FF2B5EF4-FFF2-40B4-BE49-F238E27FC236}">
                <a16:creationId xmlns:a16="http://schemas.microsoft.com/office/drawing/2014/main" id="{AE7A35D9-5568-4FA7-A463-1C88391140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9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36)">
            <a:extLst>
              <a:ext uri="{FF2B5EF4-FFF2-40B4-BE49-F238E27FC236}">
                <a16:creationId xmlns:a16="http://schemas.microsoft.com/office/drawing/2014/main" id="{AD412A34-E47D-52B5-F1A5-1C74D14190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37)">
            <a:extLst>
              <a:ext uri="{FF2B5EF4-FFF2-40B4-BE49-F238E27FC236}">
                <a16:creationId xmlns:a16="http://schemas.microsoft.com/office/drawing/2014/main" id="{E786C934-E16D-3F9D-CB17-F4FB0181D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8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78)">
            <a:extLst>
              <a:ext uri="{FF2B5EF4-FFF2-40B4-BE49-F238E27FC236}">
                <a16:creationId xmlns:a16="http://schemas.microsoft.com/office/drawing/2014/main" id="{F7437F43-F52D-9D46-023F-13F9135644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87)">
            <a:extLst>
              <a:ext uri="{FF2B5EF4-FFF2-40B4-BE49-F238E27FC236}">
                <a16:creationId xmlns:a16="http://schemas.microsoft.com/office/drawing/2014/main" id="{83357929-BD55-51E0-EBEC-A29C15797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2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89)">
            <a:extLst>
              <a:ext uri="{FF2B5EF4-FFF2-40B4-BE49-F238E27FC236}">
                <a16:creationId xmlns:a16="http://schemas.microsoft.com/office/drawing/2014/main" id="{1121BFB5-81F0-C184-9ED7-D7C168B146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8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93)">
            <a:extLst>
              <a:ext uri="{FF2B5EF4-FFF2-40B4-BE49-F238E27FC236}">
                <a16:creationId xmlns:a16="http://schemas.microsoft.com/office/drawing/2014/main" id="{537B7216-0576-A839-7972-5DA72F5393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4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94)">
            <a:extLst>
              <a:ext uri="{FF2B5EF4-FFF2-40B4-BE49-F238E27FC236}">
                <a16:creationId xmlns:a16="http://schemas.microsoft.com/office/drawing/2014/main" id="{32651D21-C517-303F-34A3-777E6A3BF2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95)">
            <a:extLst>
              <a:ext uri="{FF2B5EF4-FFF2-40B4-BE49-F238E27FC236}">
                <a16:creationId xmlns:a16="http://schemas.microsoft.com/office/drawing/2014/main" id="{B9BE4573-9701-5736-FDA4-E8FC6EB1D5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96)">
            <a:extLst>
              <a:ext uri="{FF2B5EF4-FFF2-40B4-BE49-F238E27FC236}">
                <a16:creationId xmlns:a16="http://schemas.microsoft.com/office/drawing/2014/main" id="{B8ADD6A7-4777-6748-D063-5E6F65EBB8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797)">
            <a:extLst>
              <a:ext uri="{FF2B5EF4-FFF2-40B4-BE49-F238E27FC236}">
                <a16:creationId xmlns:a16="http://schemas.microsoft.com/office/drawing/2014/main" id="{A0426EDC-261B-BCB8-2831-FD8D914451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8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2022-09-18T12:20:26Z</dcterms:created>
  <dcterms:modified xsi:type="dcterms:W3CDTF">2022-09-18T13:58:19Z</dcterms:modified>
</cp:coreProperties>
</file>